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2"/>
  </p:notesMasterIdLst>
  <p:handoutMasterIdLst>
    <p:handoutMasterId r:id="rId23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84" r:id="rId13"/>
    <p:sldId id="1773" r:id="rId14"/>
    <p:sldId id="1775" r:id="rId15"/>
    <p:sldId id="1776" r:id="rId16"/>
    <p:sldId id="1777" r:id="rId17"/>
    <p:sldId id="1778" r:id="rId18"/>
    <p:sldId id="1779" r:id="rId19"/>
    <p:sldId id="1781" r:id="rId20"/>
    <p:sldId id="1472" r:id="rId21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7" autoAdjust="0"/>
    <p:restoredTop sz="96190" autoAdjust="0"/>
  </p:normalViewPr>
  <p:slideViewPr>
    <p:cSldViewPr snapToGrid="0">
      <p:cViewPr>
        <p:scale>
          <a:sx n="120" d="100"/>
          <a:sy n="120" d="100"/>
        </p:scale>
        <p:origin x="-4688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02.07.23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96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3BA80A-C72F-8E35-1EF5-6E3C02B3D65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280A8B0C-94E1-5ADF-8FE4-95DD7A42236C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36075B-50FA-5347-6BA4-EEE43B21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6" name="Can 35">
            <a:extLst>
              <a:ext uri="{FF2B5EF4-FFF2-40B4-BE49-F238E27FC236}">
                <a16:creationId xmlns:a16="http://schemas.microsoft.com/office/drawing/2014/main" id="{2DF896B6-FD4D-BD9E-DA21-53402822CD3C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06F318-C69E-B6ED-D07F-0F8629CC74F1}"/>
              </a:ext>
            </a:extLst>
          </p:cNvPr>
          <p:cNvCxnSpPr>
            <a:cxnSpLocks/>
            <a:stCxn id="27" idx="3"/>
            <a:endCxn id="36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Redis - Wikipedia">
            <a:extLst>
              <a:ext uri="{FF2B5EF4-FFF2-40B4-BE49-F238E27FC236}">
                <a16:creationId xmlns:a16="http://schemas.microsoft.com/office/drawing/2014/main" id="{901CDFA4-0972-F722-838C-61D41769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95F70A-A37B-FB17-7567-61BC3ADA1AE7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3" name="Manual Operation 42">
            <a:extLst>
              <a:ext uri="{FF2B5EF4-FFF2-40B4-BE49-F238E27FC236}">
                <a16:creationId xmlns:a16="http://schemas.microsoft.com/office/drawing/2014/main" id="{E4922FA0-C702-B12B-C31E-9B3C9B8404A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84034E5-8FD3-5567-F5EA-39617E73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B3398A-21E7-6020-9F0A-8255EB711AC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">
            <a:extLst>
              <a:ext uri="{FF2B5EF4-FFF2-40B4-BE49-F238E27FC236}">
                <a16:creationId xmlns:a16="http://schemas.microsoft.com/office/drawing/2014/main" id="{764AF6CA-7AA6-A38D-BA8E-2E05948A3837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366B85E-DFAA-00F6-3BB7-B15BE0EA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49FA3F-CEF8-0D8B-D6BE-234FE364AC7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1CBC33-3972-5F07-334F-D799BA15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4" name="Can 73">
            <a:extLst>
              <a:ext uri="{FF2B5EF4-FFF2-40B4-BE49-F238E27FC236}">
                <a16:creationId xmlns:a16="http://schemas.microsoft.com/office/drawing/2014/main" id="{D55BB1AE-2643-A3D9-1AA2-8C974FCAF2A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D1A783-1890-E276-D45D-89299D6B1564}"/>
              </a:ext>
            </a:extLst>
          </p:cNvPr>
          <p:cNvCxnSpPr>
            <a:cxnSpLocks/>
            <a:stCxn id="3" idx="3"/>
            <a:endCxn id="74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Redis - Wikipedia">
            <a:extLst>
              <a:ext uri="{FF2B5EF4-FFF2-40B4-BE49-F238E27FC236}">
                <a16:creationId xmlns:a16="http://schemas.microsoft.com/office/drawing/2014/main" id="{FA35DC13-8018-2B93-B11F-AAB8AA0C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86F37C5-6848-FC6E-C81D-EB9D0ABFA29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78" name="Manual Operation 77">
            <a:extLst>
              <a:ext uri="{FF2B5EF4-FFF2-40B4-BE49-F238E27FC236}">
                <a16:creationId xmlns:a16="http://schemas.microsoft.com/office/drawing/2014/main" id="{3F25A41C-F4CB-4AEE-7CA4-F9E1D8ECE5B5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7426D216-0DA1-F62C-ECFE-BECECD42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831EB8-E5A8-F622-9936-43862A3AFD4E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7">
            <a:extLst>
              <a:ext uri="{FF2B5EF4-FFF2-40B4-BE49-F238E27FC236}">
                <a16:creationId xmlns:a16="http://schemas.microsoft.com/office/drawing/2014/main" id="{F165820E-5862-20AE-1C00-ECDFCFD810E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93AFBD3-5B7B-7AAC-9A7A-FAB29431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83" name="Straight Arrow Connector 7">
            <a:extLst>
              <a:ext uri="{FF2B5EF4-FFF2-40B4-BE49-F238E27FC236}">
                <a16:creationId xmlns:a16="http://schemas.microsoft.com/office/drawing/2014/main" id="{0047B4E1-45FA-4BE0-3D27-D3DDCEA3FD38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 descr="ksqlDB (@ksqlDB) | Twitter">
            <a:extLst>
              <a:ext uri="{FF2B5EF4-FFF2-40B4-BE49-F238E27FC236}">
                <a16:creationId xmlns:a16="http://schemas.microsoft.com/office/drawing/2014/main" id="{93A30E92-FE3A-6496-D255-1FC84E4D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123CB2-4EE4-50C3-ECA2-C014FC72DF50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87" name="Straight Arrow Connector 60">
            <a:extLst>
              <a:ext uri="{FF2B5EF4-FFF2-40B4-BE49-F238E27FC236}">
                <a16:creationId xmlns:a16="http://schemas.microsoft.com/office/drawing/2014/main" id="{076C0B05-9B5A-66C1-C70A-921A1E6B1763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600065" y="2140216"/>
            <a:ext cx="390495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70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E059A6-2329-93BA-150A-D1A505B572C2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768083-E4F1-ED72-E3D2-F2AA8BBFC33F}"/>
              </a:ext>
            </a:extLst>
          </p:cNvPr>
          <p:cNvCxnSpPr>
            <a:cxnSpLocks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74A82BB0-F1A6-9E1B-B3A0-1B8E6269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349A9C3-C1C7-BBF3-839B-EAA6C110577C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9170C35-C391-1F0E-0946-9F1112C5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1" name="Can 80">
            <a:extLst>
              <a:ext uri="{FF2B5EF4-FFF2-40B4-BE49-F238E27FC236}">
                <a16:creationId xmlns:a16="http://schemas.microsoft.com/office/drawing/2014/main" id="{A1FA86BD-C96E-8B9F-358A-0CFCB28E525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54B520-2B76-C179-6127-F9F4DA63623A}"/>
              </a:ext>
            </a:extLst>
          </p:cNvPr>
          <p:cNvCxnSpPr>
            <a:cxnSpLocks/>
            <a:stCxn id="79" idx="3"/>
            <a:endCxn id="8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Redis - Wikipedia">
            <a:extLst>
              <a:ext uri="{FF2B5EF4-FFF2-40B4-BE49-F238E27FC236}">
                <a16:creationId xmlns:a16="http://schemas.microsoft.com/office/drawing/2014/main" id="{072B145D-B2B5-86D1-63C4-E7A3863C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6B5D556-BA34-2348-E121-5A3A806CC503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4" name="Manual Operation 93">
            <a:extLst>
              <a:ext uri="{FF2B5EF4-FFF2-40B4-BE49-F238E27FC236}">
                <a16:creationId xmlns:a16="http://schemas.microsoft.com/office/drawing/2014/main" id="{1AF183CD-36D2-4A81-B4E7-BE7665FE220D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1F71605-A4EB-E073-59DA-A9DE7B956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395C668-1523-D842-B8E3-66DD3145A2AE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7">
            <a:extLst>
              <a:ext uri="{FF2B5EF4-FFF2-40B4-BE49-F238E27FC236}">
                <a16:creationId xmlns:a16="http://schemas.microsoft.com/office/drawing/2014/main" id="{68866389-CAFE-DAA7-CA69-E1E21856FBFF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0BD6E0AF-E30B-42E5-29FC-2DC3258A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9" name="Straight Arrow Connector 7">
            <a:extLst>
              <a:ext uri="{FF2B5EF4-FFF2-40B4-BE49-F238E27FC236}">
                <a16:creationId xmlns:a16="http://schemas.microsoft.com/office/drawing/2014/main" id="{EB785C0C-2FEB-0A52-EC76-EDD177D1616D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ksqlDB (@ksqlDB) | Twitter">
            <a:extLst>
              <a:ext uri="{FF2B5EF4-FFF2-40B4-BE49-F238E27FC236}">
                <a16:creationId xmlns:a16="http://schemas.microsoft.com/office/drawing/2014/main" id="{4A569676-5537-8DFF-66A8-8B5F39B1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2C3C20C-8A54-7275-EE64-44451E1089EA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2" name="Straight Arrow Connector 60">
            <a:extLst>
              <a:ext uri="{FF2B5EF4-FFF2-40B4-BE49-F238E27FC236}">
                <a16:creationId xmlns:a16="http://schemas.microsoft.com/office/drawing/2014/main" id="{EFC120F0-3089-8CB5-BAE6-BA76269E95E7}"/>
              </a:ext>
            </a:extLst>
          </p:cNvPr>
          <p:cNvCxnSpPr>
            <a:cxnSpLocks/>
            <a:stCxn id="101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740300" y="4102380"/>
            <a:ext cx="3645481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493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FAF851C-0013-7411-36EB-F1244B57DDAD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BA9291-A52B-E609-7761-34E64C222E2F}"/>
              </a:ext>
            </a:extLst>
          </p:cNvPr>
          <p:cNvCxnSpPr>
            <a:cxnSpLocks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67FE25-2470-5DEC-318B-B519E28DF4B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F8FA22F-4506-2813-7364-4F00EB36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0" name="Can 79">
            <a:extLst>
              <a:ext uri="{FF2B5EF4-FFF2-40B4-BE49-F238E27FC236}">
                <a16:creationId xmlns:a16="http://schemas.microsoft.com/office/drawing/2014/main" id="{A31A456A-4C97-BC7D-A3AC-E9732DF5EE82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8B5F0A-D133-E3B9-1304-871ABA48CDA1}"/>
              </a:ext>
            </a:extLst>
          </p:cNvPr>
          <p:cNvCxnSpPr>
            <a:cxnSpLocks/>
            <a:stCxn id="30" idx="3"/>
            <a:endCxn id="80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Redis - Wikipedia">
            <a:extLst>
              <a:ext uri="{FF2B5EF4-FFF2-40B4-BE49-F238E27FC236}">
                <a16:creationId xmlns:a16="http://schemas.microsoft.com/office/drawing/2014/main" id="{A39BB7AD-B84A-156C-0F1B-BDDE1201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9E30E34-CCE6-F7F9-5AF9-5181E41C292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1" name="Manual Operation 90">
            <a:extLst>
              <a:ext uri="{FF2B5EF4-FFF2-40B4-BE49-F238E27FC236}">
                <a16:creationId xmlns:a16="http://schemas.microsoft.com/office/drawing/2014/main" id="{84290720-6306-CF29-6BD6-1C14E85989F7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4919D214-1A6C-203C-24EA-E600C0F3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591679-C154-9CD9-9F99-FD8A02010F0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23342375-8D37-262F-07E7-FE0E66F6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8" name="Straight Arrow Connector 7">
            <a:extLst>
              <a:ext uri="{FF2B5EF4-FFF2-40B4-BE49-F238E27FC236}">
                <a16:creationId xmlns:a16="http://schemas.microsoft.com/office/drawing/2014/main" id="{95C90B12-ABE5-8472-251A-5B4EE5F024A7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ksqlDB (@ksqlDB) | Twitter">
            <a:extLst>
              <a:ext uri="{FF2B5EF4-FFF2-40B4-BE49-F238E27FC236}">
                <a16:creationId xmlns:a16="http://schemas.microsoft.com/office/drawing/2014/main" id="{F3AF448A-6C0B-DFEC-B9A1-3315AF8E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D3179CA-9BE1-A9B9-A0AF-1C7A883FD37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FDA7D33-BC1C-37EB-0116-5851152D8652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8047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sqlDB (@ksqlDB) | Twitter">
            <a:extLst>
              <a:ext uri="{FF2B5EF4-FFF2-40B4-BE49-F238E27FC236}">
                <a16:creationId xmlns:a16="http://schemas.microsoft.com/office/drawing/2014/main" id="{6361AA45-8DB1-6C01-5041-10B7F222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110285-C5FD-BDCE-E5A2-33FA59AE492E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A3A2AEB4-23CB-45FA-F401-4EFE14D7B5F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55F8BE0-592B-A7EB-5738-917FA6D2CA3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06B8539E-6658-AFB8-0F0D-C1181C0DBA3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49A1774-8BA5-933C-9202-6A0F215C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3FE2E269-48AA-EDB1-34D9-28E99949953B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2B1668-50AF-52B4-7B25-4FE8D8AF51D6}"/>
              </a:ext>
            </a:extLst>
          </p:cNvPr>
          <p:cNvCxnSpPr>
            <a:cxnSpLocks/>
            <a:stCxn id="24" idx="3"/>
            <a:endCxn id="3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Redis - Wikipedia">
            <a:extLst>
              <a:ext uri="{FF2B5EF4-FFF2-40B4-BE49-F238E27FC236}">
                <a16:creationId xmlns:a16="http://schemas.microsoft.com/office/drawing/2014/main" id="{6791BF8F-A1F0-74E7-631A-236AE3E5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EB1ACE-B809-64F5-011E-D1E29B8AF58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0" name="Manual Operation 39">
            <a:extLst>
              <a:ext uri="{FF2B5EF4-FFF2-40B4-BE49-F238E27FC236}">
                <a16:creationId xmlns:a16="http://schemas.microsoft.com/office/drawing/2014/main" id="{40AF5E96-C892-85FA-0908-F33F1ECE47B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8A4A89E4-9CA9-15CB-2FEE-4005DCA0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E4E1C7-9BDC-360D-4756-CFFA83AB40F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94A16EFB-9D41-D8BF-7A9A-2A6DDF1EE1DC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0B054E6-127E-D1C4-37D4-FF7DFAA9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841868" y="2548108"/>
            <a:ext cx="1815850" cy="2004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6BAC826E-DAE3-C05C-BB52-DE06DECB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C3350C-863F-B89D-E62E-D03734D4A356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79C30FB2-0D20-08B7-3EF3-CFC22417A050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81C959F-26A2-7DC7-E1E8-5D7B673DA627}"/>
              </a:ext>
            </a:extLst>
          </p:cNvPr>
          <p:cNvSpPr/>
          <p:nvPr/>
        </p:nvSpPr>
        <p:spPr>
          <a:xfrm>
            <a:off x="9793448" y="2015475"/>
            <a:ext cx="2675400" cy="1590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sqlDB (@ksqlDB) | Twitter">
            <a:extLst>
              <a:ext uri="{FF2B5EF4-FFF2-40B4-BE49-F238E27FC236}">
                <a16:creationId xmlns:a16="http://schemas.microsoft.com/office/drawing/2014/main" id="{6B6040CE-FE55-63A1-D7C4-13A18AC6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935185-2A5A-748C-11B4-67B954312859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71" name="Straight Arrow Connector 60">
            <a:extLst>
              <a:ext uri="{FF2B5EF4-FFF2-40B4-BE49-F238E27FC236}">
                <a16:creationId xmlns:a16="http://schemas.microsoft.com/office/drawing/2014/main" id="{28921EEA-9A2F-9EA4-8A11-A6C67616004B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A303641-FF50-97B6-00DF-8C362ED3E653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6" name="Straight Arrow Connector 7">
            <a:extLst>
              <a:ext uri="{FF2B5EF4-FFF2-40B4-BE49-F238E27FC236}">
                <a16:creationId xmlns:a16="http://schemas.microsoft.com/office/drawing/2014/main" id="{1932F762-37B1-E120-1CAB-66236A6C7CF7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BDA5A097-1389-9AD7-8BAF-AFDB601E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8" name="Can 87">
            <a:extLst>
              <a:ext uri="{FF2B5EF4-FFF2-40B4-BE49-F238E27FC236}">
                <a16:creationId xmlns:a16="http://schemas.microsoft.com/office/drawing/2014/main" id="{5541909C-E4E0-9B4F-4406-070CEC775537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AE6232-A643-3C9E-5544-EF3023CDB56D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Redis - Wikipedia">
            <a:extLst>
              <a:ext uri="{FF2B5EF4-FFF2-40B4-BE49-F238E27FC236}">
                <a16:creationId xmlns:a16="http://schemas.microsoft.com/office/drawing/2014/main" id="{BC5818AC-8254-4C7A-01D7-593674B9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A87AB49-FD8D-4BC6-9D12-5E09083B974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2" name="Manual Operation 91">
            <a:extLst>
              <a:ext uri="{FF2B5EF4-FFF2-40B4-BE49-F238E27FC236}">
                <a16:creationId xmlns:a16="http://schemas.microsoft.com/office/drawing/2014/main" id="{71864CB2-EE06-E295-11D4-A4B1B9C8741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59D21E6-A9B4-5BF2-67BA-9C12548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62CACC-E0E5-3D44-14A1-F54C396D54C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7">
            <a:extLst>
              <a:ext uri="{FF2B5EF4-FFF2-40B4-BE49-F238E27FC236}">
                <a16:creationId xmlns:a16="http://schemas.microsoft.com/office/drawing/2014/main" id="{993C6258-AD25-85A8-B6F2-BFE42749530D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B929334B-4CB7-52A2-AC2D-E9A2225F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9365632" y="3525483"/>
            <a:ext cx="3340275" cy="1312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FA1CBBBD-4639-6391-11BC-9FA18332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BC4B56-06D7-C501-8E4D-D5BEEE52D56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92251D7C-51F8-CE29-1CE2-FF5755B37F4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F149A3A-B118-2F5A-C99F-48F9EAB7203F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3214BE2-5EFB-E8FA-0D0A-FC709FE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1" name="Can 80">
            <a:extLst>
              <a:ext uri="{FF2B5EF4-FFF2-40B4-BE49-F238E27FC236}">
                <a16:creationId xmlns:a16="http://schemas.microsoft.com/office/drawing/2014/main" id="{C7B79B16-6CEB-2109-7DE8-3B5EC711BC6D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EFE6A4-ABD6-A26F-6CE3-E3ACCC8040D1}"/>
              </a:ext>
            </a:extLst>
          </p:cNvPr>
          <p:cNvCxnSpPr>
            <a:cxnSpLocks/>
            <a:stCxn id="79" idx="3"/>
            <a:endCxn id="8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Redis - Wikipedia">
            <a:extLst>
              <a:ext uri="{FF2B5EF4-FFF2-40B4-BE49-F238E27FC236}">
                <a16:creationId xmlns:a16="http://schemas.microsoft.com/office/drawing/2014/main" id="{2009B274-647E-19A0-019F-EF4A0FC8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1C0A567-8E1C-8366-520D-63CF2F299E52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85" name="Manual Operation 84">
            <a:extLst>
              <a:ext uri="{FF2B5EF4-FFF2-40B4-BE49-F238E27FC236}">
                <a16:creationId xmlns:a16="http://schemas.microsoft.com/office/drawing/2014/main" id="{E3D7AF1F-FFC6-B7FA-9D9B-743603F119BB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1ACC3AAB-C2FD-CA07-11B4-34DEE5FD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9E1634-B778-9C38-9AF4-154B8802A8C1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">
            <a:extLst>
              <a:ext uri="{FF2B5EF4-FFF2-40B4-BE49-F238E27FC236}">
                <a16:creationId xmlns:a16="http://schemas.microsoft.com/office/drawing/2014/main" id="{BFA7759E-8646-8F70-41ED-54A35280693E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F8FE46A-1EFD-4651-D1B4-262395E1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0" name="Straight Arrow Connector 7">
            <a:extLst>
              <a:ext uri="{FF2B5EF4-FFF2-40B4-BE49-F238E27FC236}">
                <a16:creationId xmlns:a16="http://schemas.microsoft.com/office/drawing/2014/main" id="{78059938-3D9B-8C7B-8EFF-39C5216473CE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18221</TotalTime>
  <Words>2490</Words>
  <Application>Microsoft Macintosh PowerPoint</Application>
  <PresentationFormat>Custom</PresentationFormat>
  <Paragraphs>538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67</cp:revision>
  <cp:lastPrinted>2020-08-24T13:51:20Z</cp:lastPrinted>
  <dcterms:created xsi:type="dcterms:W3CDTF">2019-09-11T18:47:12Z</dcterms:created>
  <dcterms:modified xsi:type="dcterms:W3CDTF">2023-07-03T16:43:53Z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